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73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Avenir" panose="02000503020000020003" pitchFamily="2" charset="0"/>
      <p:regular r:id="rId20"/>
      <p:italic r:id="rId21"/>
    </p:embeddedFont>
    <p:embeddedFont>
      <p:font typeface="Barlow" pitchFamily="2" charset="77"/>
      <p:regular r:id="rId22"/>
      <p:bold r:id="rId23"/>
      <p:italic r:id="rId24"/>
      <p:boldItalic r:id="rId25"/>
    </p:embeddedFont>
    <p:embeddedFont>
      <p:font typeface="Barlow Medium" pitchFamily="2" charset="77"/>
      <p:regular r:id="rId26"/>
      <p:bold r:id="rId27"/>
      <p:italic r:id="rId28"/>
      <p:boldItalic r:id="rId29"/>
    </p:embeddedFont>
    <p:embeddedFont>
      <p:font typeface="Barlow SemiBold" pitchFamily="2" charset="77"/>
      <p:regular r:id="rId30"/>
      <p:bold r:id="rId31"/>
      <p:italic r:id="rId32"/>
      <p:boldItalic r:id="rId33"/>
    </p:embeddedFont>
    <p:embeddedFont>
      <p:font typeface="Bebas Neue" panose="020B0606020202050201" pitchFamily="34" charset="77"/>
      <p:regular r:id="rId34"/>
    </p:embeddedFont>
    <p:embeddedFont>
      <p:font typeface="Bebas Neue Bold" panose="020B0606020202050201" pitchFamily="34" charset="77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>
      <p:cViewPr>
        <p:scale>
          <a:sx n="112" d="100"/>
          <a:sy n="112" d="100"/>
        </p:scale>
        <p:origin x="1544" y="5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da50cca5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da50cca5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da50cca5e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da50cca5e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da50cca5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da50cca5e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da50cca5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8da50cca5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400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da50cca5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8da50cca5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da50cca5e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8da50cca5e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870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da50cca5e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da50cca5e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da50cca5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8da50cca5e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f4577949c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f4577949c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da50cca5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da50cca5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da50cca5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da50cca5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da50cca5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da50cca5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da50cca5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da50cca5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da50cca5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da50cca5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da50cca5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da50cca5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da50cca5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8da50cca5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da50cca5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da50cca5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20350" y="-1"/>
            <a:ext cx="9164350" cy="5174825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2906550" y="3095625"/>
            <a:ext cx="3330900" cy="3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EASTERN KENTUCKY UNIVERSITY</a:t>
            </a:r>
            <a:endParaRPr/>
          </a:p>
        </p:txBody>
      </p:sp>
      <p:pic>
        <p:nvPicPr>
          <p:cNvPr id="56" name="Google Shape;56;p13" descr="EKU Primar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563" y="2167625"/>
            <a:ext cx="2550874" cy="8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descr="Picture of EKU's Campus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49600"/>
            <a:ext cx="9232251" cy="615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 rot="5400000">
            <a:off x="2388800" y="-1898737"/>
            <a:ext cx="4570500" cy="8451600"/>
          </a:xfrm>
          <a:prstGeom prst="rect">
            <a:avLst/>
          </a:prstGeom>
          <a:solidFill>
            <a:srgbClr val="861F41">
              <a:alpha val="7059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311700" y="239100"/>
            <a:ext cx="8520600" cy="8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SLIDE TITLE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>
            <a:off x="1099975" y="1131300"/>
            <a:ext cx="6737400" cy="28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●"/>
            </a:pPr>
            <a:r>
              <a:rPr lang="en"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●"/>
            </a:pPr>
            <a:r>
              <a:rPr lang="en"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●"/>
            </a:pPr>
            <a:r>
              <a:rPr lang="en"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●"/>
            </a:pPr>
            <a:r>
              <a:rPr lang="en"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 rot="5400000">
            <a:off x="-403762" y="149238"/>
            <a:ext cx="5152500" cy="4854024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SLIDE TITLE</a:t>
            </a: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0005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Point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0005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Point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0005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Point</a:t>
            </a:r>
            <a:endParaRPr sz="1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0005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●"/>
            </a:pPr>
            <a:r>
              <a:rPr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Point</a:t>
            </a:r>
            <a:endParaRPr/>
          </a:p>
        </p:txBody>
      </p:sp>
      <p:pic>
        <p:nvPicPr>
          <p:cNvPr id="137" name="Google Shape;137;p23" descr="Picture of EKU's Campus "/>
          <p:cNvPicPr preferRelativeResize="0"/>
          <p:nvPr/>
        </p:nvPicPr>
        <p:blipFill rotWithShape="1">
          <a:blip r:embed="rId3">
            <a:alphaModFix/>
          </a:blip>
          <a:srcRect l="11561" r="11568"/>
          <a:stretch/>
        </p:blipFill>
        <p:spPr>
          <a:xfrm>
            <a:off x="3403150" y="472775"/>
            <a:ext cx="4747699" cy="411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 descr="EKU Primary Logo"/>
          <p:cNvPicPr preferRelativeResize="0"/>
          <p:nvPr/>
        </p:nvPicPr>
        <p:blipFill rotWithShape="1">
          <a:blip r:embed="rId4">
            <a:alphaModFix/>
          </a:blip>
          <a:srcRect t="34155" b="34158"/>
          <a:stretch/>
        </p:blipFill>
        <p:spPr>
          <a:xfrm>
            <a:off x="8260205" y="4630525"/>
            <a:ext cx="672520" cy="21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5400000">
            <a:off x="3945450" y="-4184025"/>
            <a:ext cx="1253100" cy="9286500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11700" y="172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6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462"/>
              <a:buFont typeface="Arial"/>
              <a:buNone/>
            </a:pPr>
            <a:r>
              <a:rPr lang="en" sz="4320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SLIDE TITLE</a:t>
            </a:r>
            <a:endParaRPr sz="432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311700" y="189943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SUB HEAD</a:t>
            </a:r>
            <a:endParaRPr sz="27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/>
          </a:p>
        </p:txBody>
      </p:sp>
      <p:pic>
        <p:nvPicPr>
          <p:cNvPr id="147" name="Google Shape;147;p24" descr="Student working in classroom"/>
          <p:cNvPicPr preferRelativeResize="0"/>
          <p:nvPr/>
        </p:nvPicPr>
        <p:blipFill rotWithShape="1">
          <a:blip r:embed="rId3">
            <a:alphaModFix/>
          </a:blip>
          <a:srcRect l="10629" r="10629"/>
          <a:stretch/>
        </p:blipFill>
        <p:spPr>
          <a:xfrm>
            <a:off x="4462036" y="1126449"/>
            <a:ext cx="4823366" cy="4095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85D5F3C-BA87-95FD-D9C1-A55FA7FD9D64}"/>
              </a:ext>
            </a:extLst>
          </p:cNvPr>
          <p:cNvGrpSpPr/>
          <p:nvPr/>
        </p:nvGrpSpPr>
        <p:grpSpPr>
          <a:xfrm>
            <a:off x="-72750" y="1002015"/>
            <a:ext cx="9292174" cy="131176"/>
            <a:chOff x="-72750" y="1002015"/>
            <a:chExt cx="9292174" cy="131176"/>
          </a:xfrm>
        </p:grpSpPr>
        <p:sp>
          <p:nvSpPr>
            <p:cNvPr id="146" name="Google Shape;146;p24"/>
            <p:cNvSpPr/>
            <p:nvPr/>
          </p:nvSpPr>
          <p:spPr>
            <a:xfrm flipH="1">
              <a:off x="-72750" y="1005175"/>
              <a:ext cx="2322576" cy="128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" name="Google Shape;146;p24">
              <a:extLst>
                <a:ext uri="{FF2B5EF4-FFF2-40B4-BE49-F238E27FC236}">
                  <a16:creationId xmlns:a16="http://schemas.microsoft.com/office/drawing/2014/main" id="{2F184AEE-9E7D-560B-510A-ABD5FEF10E4E}"/>
                </a:ext>
              </a:extLst>
            </p:cNvPr>
            <p:cNvSpPr/>
            <p:nvPr/>
          </p:nvSpPr>
          <p:spPr>
            <a:xfrm flipH="1">
              <a:off x="2250837" y="1005175"/>
              <a:ext cx="2322576" cy="128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" name="Google Shape;146;p24">
              <a:extLst>
                <a:ext uri="{FF2B5EF4-FFF2-40B4-BE49-F238E27FC236}">
                  <a16:creationId xmlns:a16="http://schemas.microsoft.com/office/drawing/2014/main" id="{9DBB0707-D018-7F2F-7782-3547A7C132F1}"/>
                </a:ext>
              </a:extLst>
            </p:cNvPr>
            <p:cNvSpPr/>
            <p:nvPr/>
          </p:nvSpPr>
          <p:spPr>
            <a:xfrm flipH="1">
              <a:off x="4572000" y="1002510"/>
              <a:ext cx="2326261" cy="1280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" name="Google Shape;146;p24">
              <a:extLst>
                <a:ext uri="{FF2B5EF4-FFF2-40B4-BE49-F238E27FC236}">
                  <a16:creationId xmlns:a16="http://schemas.microsoft.com/office/drawing/2014/main" id="{961915A2-9DFB-79AA-54F5-900005CE0AA9}"/>
                </a:ext>
              </a:extLst>
            </p:cNvPr>
            <p:cNvSpPr/>
            <p:nvPr/>
          </p:nvSpPr>
          <p:spPr>
            <a:xfrm flipH="1">
              <a:off x="6896848" y="1002015"/>
              <a:ext cx="2322576" cy="128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4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5400000">
            <a:off x="3945450" y="-4184025"/>
            <a:ext cx="1253100" cy="9286500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11700" y="172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6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462"/>
              <a:buFont typeface="Arial"/>
              <a:buNone/>
            </a:pPr>
            <a:r>
              <a:rPr lang="en" sz="4320" dirty="0">
                <a:solidFill>
                  <a:srgbClr val="FEC55C"/>
                </a:solidFill>
                <a:latin typeface="Bebas Neue"/>
                <a:ea typeface="Bebas Neue"/>
                <a:cs typeface="Bebas Neue"/>
                <a:sym typeface="Bebas Neue"/>
              </a:rPr>
              <a:t>SLIDE</a:t>
            </a:r>
            <a:r>
              <a:rPr lang="en" sz="4320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TITLE</a:t>
            </a:r>
            <a:endParaRPr sz="432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311700" y="189943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SUB HEAD</a:t>
            </a:r>
            <a:endParaRPr sz="27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/>
          </a:p>
        </p:txBody>
      </p:sp>
      <p:sp>
        <p:nvSpPr>
          <p:cNvPr id="146" name="Google Shape;146;p24"/>
          <p:cNvSpPr/>
          <p:nvPr/>
        </p:nvSpPr>
        <p:spPr>
          <a:xfrm flipH="1">
            <a:off x="-152875" y="1005175"/>
            <a:ext cx="9449700" cy="130800"/>
          </a:xfrm>
          <a:prstGeom prst="rect">
            <a:avLst/>
          </a:prstGeom>
          <a:solidFill>
            <a:srgbClr val="FEC5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4" descr="Student working in classroom"/>
          <p:cNvPicPr preferRelativeResize="0"/>
          <p:nvPr/>
        </p:nvPicPr>
        <p:blipFill rotWithShape="1">
          <a:blip r:embed="rId3">
            <a:alphaModFix/>
          </a:blip>
          <a:srcRect l="10629" r="10629"/>
          <a:stretch/>
        </p:blipFill>
        <p:spPr>
          <a:xfrm>
            <a:off x="4462036" y="1135975"/>
            <a:ext cx="4730890" cy="400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/>
          <p:nvPr/>
        </p:nvSpPr>
        <p:spPr>
          <a:xfrm rot="5400000">
            <a:off x="3945425" y="-4170650"/>
            <a:ext cx="1253100" cy="9246900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675" y="166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6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462"/>
              <a:buFont typeface="Arial"/>
              <a:buNone/>
            </a:pPr>
            <a:r>
              <a:rPr lang="en" sz="4320" dirty="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rPr>
              <a:t>SLIDE</a:t>
            </a:r>
            <a:r>
              <a:rPr lang="en" sz="4320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TITLE</a:t>
            </a:r>
            <a:endParaRPr sz="432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996425" y="2039575"/>
            <a:ext cx="3592800" cy="23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SUB HEAD</a:t>
            </a:r>
            <a:endParaRPr sz="27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5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/>
          </a:p>
        </p:txBody>
      </p:sp>
      <p:sp>
        <p:nvSpPr>
          <p:cNvPr id="154" name="Google Shape;154;p25"/>
          <p:cNvSpPr/>
          <p:nvPr/>
        </p:nvSpPr>
        <p:spPr>
          <a:xfrm flipH="1">
            <a:off x="-152875" y="1005175"/>
            <a:ext cx="9449700" cy="13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155" name="Google Shape;155;p25" descr="Students reading on EKU's campus "/>
          <p:cNvPicPr preferRelativeResize="0"/>
          <p:nvPr/>
        </p:nvPicPr>
        <p:blipFill rotWithShape="1">
          <a:blip r:embed="rId3">
            <a:alphaModFix/>
          </a:blip>
          <a:srcRect l="17779" r="3480"/>
          <a:stretch/>
        </p:blipFill>
        <p:spPr>
          <a:xfrm>
            <a:off x="-277814" y="1135975"/>
            <a:ext cx="4730890" cy="400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 descr="EKU Primary Logo"/>
          <p:cNvPicPr preferRelativeResize="0"/>
          <p:nvPr/>
        </p:nvPicPr>
        <p:blipFill rotWithShape="1">
          <a:blip r:embed="rId4">
            <a:alphaModFix/>
          </a:blip>
          <a:srcRect t="34155" b="34158"/>
          <a:stretch/>
        </p:blipFill>
        <p:spPr>
          <a:xfrm>
            <a:off x="8260205" y="4630525"/>
            <a:ext cx="672520" cy="213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81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 descr="Student walking on EKU's Campu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77125"/>
            <a:ext cx="5509473" cy="36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/>
          <p:nvPr/>
        </p:nvSpPr>
        <p:spPr>
          <a:xfrm rot="5400000">
            <a:off x="5493900" y="357600"/>
            <a:ext cx="2871900" cy="4428300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6" descr="EKU Primary Logo"/>
          <p:cNvPicPr preferRelativeResize="0"/>
          <p:nvPr/>
        </p:nvPicPr>
        <p:blipFill rotWithShape="1">
          <a:blip r:embed="rId4">
            <a:alphaModFix/>
          </a:blip>
          <a:srcRect t="34155" b="34158"/>
          <a:stretch/>
        </p:blipFill>
        <p:spPr>
          <a:xfrm>
            <a:off x="8260205" y="4630525"/>
            <a:ext cx="672520" cy="21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>
            <a:spLocks noGrp="1"/>
          </p:cNvSpPr>
          <p:nvPr>
            <p:ph type="ctrTitle"/>
          </p:nvPr>
        </p:nvSpPr>
        <p:spPr>
          <a:xfrm>
            <a:off x="4963025" y="1466563"/>
            <a:ext cx="1921800" cy="5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SLIDE TITLe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1"/>
          </p:nvPr>
        </p:nvSpPr>
        <p:spPr>
          <a:xfrm>
            <a:off x="4963025" y="1765288"/>
            <a:ext cx="6222000" cy="21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●"/>
            </a:pPr>
            <a:r>
              <a:rPr lang="en"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●"/>
            </a:pPr>
            <a:r>
              <a:rPr lang="en"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●"/>
            </a:pPr>
            <a:r>
              <a:rPr lang="en"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Barlow Medium"/>
              <a:buChar char="●"/>
            </a:pPr>
            <a:r>
              <a:rPr lang="en"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Point</a:t>
            </a:r>
            <a:endParaRPr sz="1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 descr="Student's walking on campus "/>
          <p:cNvPicPr preferRelativeResize="0"/>
          <p:nvPr/>
        </p:nvPicPr>
        <p:blipFill rotWithShape="1">
          <a:blip r:embed="rId3">
            <a:alphaModFix/>
          </a:blip>
          <a:srcRect l="-1809" t="8781" r="5032" b="27165"/>
          <a:stretch/>
        </p:blipFill>
        <p:spPr>
          <a:xfrm>
            <a:off x="-37375" y="117200"/>
            <a:ext cx="9035249" cy="398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/>
          <p:nvPr/>
        </p:nvSpPr>
        <p:spPr>
          <a:xfrm rot="5400000">
            <a:off x="3706200" y="223225"/>
            <a:ext cx="1731600" cy="7587900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ctrTitle"/>
          </p:nvPr>
        </p:nvSpPr>
        <p:spPr>
          <a:xfrm>
            <a:off x="311700" y="3004525"/>
            <a:ext cx="8520600" cy="97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SLIDE TITLE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1"/>
          </p:nvPr>
        </p:nvSpPr>
        <p:spPr>
          <a:xfrm>
            <a:off x="1018250" y="3853450"/>
            <a:ext cx="69240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Lorem ipsum dolor sit amet, consectetur adipiscing elit, sed do eiusmod tempor incididunt ut labore et dolore magna aliqua.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/>
          <p:nvPr/>
        </p:nvSpPr>
        <p:spPr>
          <a:xfrm>
            <a:off x="-20350" y="-5148"/>
            <a:ext cx="9164400" cy="5148648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939000" y="2120238"/>
            <a:ext cx="7266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507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QUESTIONS, COMMENTS?</a:t>
            </a:r>
            <a:endParaRPr sz="507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81" name="Google Shape;181;p28" descr="EKU Primar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288" y="4270825"/>
            <a:ext cx="1185425" cy="3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Fall Picture of EKU's Campus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-347250" y="3599725"/>
            <a:ext cx="10051800" cy="1003800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36807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-20351" y="-14576"/>
            <a:ext cx="9190369" cy="5158075"/>
          </a:xfrm>
          <a:prstGeom prst="rect">
            <a:avLst/>
          </a:prstGeom>
          <a:solidFill>
            <a:srgbClr val="861F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SLIDE TITLE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Bold"/>
              <a:buChar char="●"/>
            </a:pPr>
            <a:r>
              <a:rPr lang="en" sz="14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sz="14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Bold"/>
              <a:buChar char="●"/>
            </a:pPr>
            <a:r>
              <a:rPr lang="en" sz="14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sz="14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Bold"/>
              <a:buChar char="●"/>
            </a:pPr>
            <a:r>
              <a:rPr lang="en" sz="14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dirty="0"/>
          </a:p>
        </p:txBody>
      </p:sp>
      <p:pic>
        <p:nvPicPr>
          <p:cNvPr id="70" name="Google Shape;70;p15" descr="EKU Primar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925" y="4626425"/>
            <a:ext cx="491301" cy="15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-20350" y="-14575"/>
            <a:ext cx="9164400" cy="1003800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664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SLIDE TITLE</a:t>
            </a:r>
            <a:endParaRPr/>
          </a:p>
        </p:txBody>
      </p:sp>
      <p:pic>
        <p:nvPicPr>
          <p:cNvPr id="78" name="Google Shape;78;p16" descr="EKU Primary Logo"/>
          <p:cNvPicPr preferRelativeResize="0"/>
          <p:nvPr/>
        </p:nvPicPr>
        <p:blipFill rotWithShape="1">
          <a:blip r:embed="rId3">
            <a:alphaModFix/>
          </a:blip>
          <a:srcRect t="34155" b="34158"/>
          <a:stretch/>
        </p:blipFill>
        <p:spPr>
          <a:xfrm>
            <a:off x="8260205" y="4630525"/>
            <a:ext cx="672520" cy="21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727FA224-314F-1E1F-338E-9BD8523778F3}"/>
              </a:ext>
            </a:extLst>
          </p:cNvPr>
          <p:cNvSpPr txBox="1">
            <a:spLocks/>
          </p:cNvSpPr>
          <p:nvPr/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buClrTx/>
              <a:buSzPts val="1400"/>
              <a:buFont typeface="Barlow SemiBold"/>
              <a:buChar char="●"/>
            </a:pPr>
            <a:r>
              <a:rPr lang="en-US" dirty="0">
                <a:solidFill>
                  <a:schemeClr val="tx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</a:p>
          <a:p>
            <a:pPr marL="457200" indent="-317500">
              <a:buClrTx/>
              <a:buSzPts val="1400"/>
              <a:buFont typeface="Barlow SemiBold"/>
              <a:buChar char="●"/>
            </a:pPr>
            <a:r>
              <a:rPr lang="en-US" dirty="0">
                <a:solidFill>
                  <a:schemeClr val="tx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</a:p>
          <a:p>
            <a:pPr marL="457200" indent="-317500">
              <a:buClrTx/>
              <a:buSzPts val="1400"/>
              <a:buFont typeface="Barlow SemiBold"/>
              <a:buChar char="●"/>
            </a:pPr>
            <a:r>
              <a:rPr lang="en-US" dirty="0">
                <a:solidFill>
                  <a:schemeClr val="tx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-65988" y="-14576"/>
            <a:ext cx="9210038" cy="5158076"/>
          </a:xfrm>
          <a:prstGeom prst="rect">
            <a:avLst/>
          </a:prstGeom>
          <a:solidFill>
            <a:srgbClr val="861F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SLIDE TITLE</a:t>
            </a:r>
            <a:endParaRPr sz="4700" b="1">
              <a:solidFill>
                <a:schemeClr val="lt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sz="14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sz="14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sz="14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6" name="Google Shape;86;p17" descr="Picture of EKU's Campus"/>
          <p:cNvPicPr preferRelativeResize="0"/>
          <p:nvPr/>
        </p:nvPicPr>
        <p:blipFill rotWithShape="1">
          <a:blip r:embed="rId3">
            <a:alphaModFix/>
          </a:blip>
          <a:srcRect l="23249" r="33115"/>
          <a:stretch/>
        </p:blipFill>
        <p:spPr>
          <a:xfrm>
            <a:off x="4987150" y="-202337"/>
            <a:ext cx="4283899" cy="551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rgbClr val="861F4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SLIDE TITLE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rgbClr val="861F4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sz="1400">
              <a:solidFill>
                <a:srgbClr val="861F4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rgbClr val="861F4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sz="1400">
              <a:solidFill>
                <a:srgbClr val="861F4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rgbClr val="861F4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sz="1400">
              <a:solidFill>
                <a:srgbClr val="861F4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4860150" y="-202325"/>
            <a:ext cx="177300" cy="5517300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8" descr="The Ravine at EKU's Campus"/>
          <p:cNvPicPr preferRelativeResize="0"/>
          <p:nvPr/>
        </p:nvPicPr>
        <p:blipFill rotWithShape="1">
          <a:blip r:embed="rId3">
            <a:alphaModFix/>
          </a:blip>
          <a:srcRect l="24125" r="24125"/>
          <a:stretch/>
        </p:blipFill>
        <p:spPr>
          <a:xfrm>
            <a:off x="4987150" y="-202337"/>
            <a:ext cx="4283899" cy="5517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4179650" y="-186900"/>
            <a:ext cx="177300" cy="5517300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9" descr="Alumni Coliseum on EKU's Campus"/>
          <p:cNvPicPr preferRelativeResize="0"/>
          <p:nvPr/>
        </p:nvPicPr>
        <p:blipFill rotWithShape="1">
          <a:blip r:embed="rId3">
            <a:alphaModFix/>
          </a:blip>
          <a:srcRect l="38535" t="-1180" r="17866" b="1180"/>
          <a:stretch/>
        </p:blipFill>
        <p:spPr>
          <a:xfrm>
            <a:off x="-104250" y="-186950"/>
            <a:ext cx="4283899" cy="5517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5014650" y="6433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rgbClr val="861F4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SLIDE TITLE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5014650" y="1399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rgbClr val="861F4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sz="1400">
              <a:solidFill>
                <a:srgbClr val="861F4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rgbClr val="861F4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sz="1400">
              <a:solidFill>
                <a:srgbClr val="861F4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rgbClr val="861F4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/>
          </a:p>
        </p:txBody>
      </p:sp>
      <p:pic>
        <p:nvPicPr>
          <p:cNvPr id="102" name="Google Shape;102;p19" descr="EKU Primary Logo"/>
          <p:cNvPicPr preferRelativeResize="0"/>
          <p:nvPr/>
        </p:nvPicPr>
        <p:blipFill rotWithShape="1">
          <a:blip r:embed="rId4">
            <a:alphaModFix/>
          </a:blip>
          <a:srcRect t="34155" b="34158"/>
          <a:stretch/>
        </p:blipFill>
        <p:spPr>
          <a:xfrm>
            <a:off x="8260205" y="4630525"/>
            <a:ext cx="672520" cy="21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 descr="Students walking on EKU's Campus"/>
          <p:cNvPicPr preferRelativeResize="0"/>
          <p:nvPr/>
        </p:nvPicPr>
        <p:blipFill rotWithShape="1">
          <a:blip r:embed="rId3">
            <a:alphaModFix/>
          </a:blip>
          <a:srcRect b="39503"/>
          <a:stretch/>
        </p:blipFill>
        <p:spPr>
          <a:xfrm>
            <a:off x="-50625" y="-368475"/>
            <a:ext cx="9336023" cy="37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609350" y="3814025"/>
            <a:ext cx="3260100" cy="8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rgbClr val="861F4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SLIDE TITLE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4204525" y="3814025"/>
            <a:ext cx="50073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rgbClr val="861F4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sz="1400">
              <a:solidFill>
                <a:srgbClr val="861F4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rgbClr val="861F4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sz="1400">
              <a:solidFill>
                <a:srgbClr val="861F4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1F4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rgbClr val="861F4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/>
          </a:p>
        </p:txBody>
      </p:sp>
      <p:pic>
        <p:nvPicPr>
          <p:cNvPr id="111" name="Google Shape;111;p20" descr="EKU Primary Logo"/>
          <p:cNvPicPr preferRelativeResize="0"/>
          <p:nvPr/>
        </p:nvPicPr>
        <p:blipFill rotWithShape="1">
          <a:blip r:embed="rId4">
            <a:alphaModFix/>
          </a:blip>
          <a:srcRect t="34155" b="34158"/>
          <a:stretch/>
        </p:blipFill>
        <p:spPr>
          <a:xfrm>
            <a:off x="8260205" y="4630525"/>
            <a:ext cx="672520" cy="21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/>
          <p:nvPr/>
        </p:nvSpPr>
        <p:spPr>
          <a:xfrm rot="5400000">
            <a:off x="4491925" y="-1180475"/>
            <a:ext cx="177300" cy="9262500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 rot="5400000">
            <a:off x="3905725" y="-3996900"/>
            <a:ext cx="1253100" cy="9246900"/>
          </a:xfrm>
          <a:prstGeom prst="rect">
            <a:avLst/>
          </a:prstGeom>
          <a:solidFill>
            <a:srgbClr val="861F4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340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700" b="1">
                <a:solidFill>
                  <a:schemeClr val="lt1"/>
                </a:solidFill>
                <a:latin typeface="Bebas Neue Bold"/>
                <a:ea typeface="Bebas Neue Bold"/>
                <a:cs typeface="Bebas Neue Bold"/>
                <a:sym typeface="Bebas Neue"/>
              </a:rPr>
              <a:t>SLIDE TITLE</a:t>
            </a:r>
            <a:endParaRPr sz="4700" b="1">
              <a:solidFill>
                <a:schemeClr val="lt1"/>
              </a:solidFill>
              <a:latin typeface="Bebas Neue Bold"/>
              <a:ea typeface="Bebas Neue Bold"/>
              <a:cs typeface="Bebas Neue Bold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587500"/>
            <a:ext cx="8520600" cy="29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sz="1400">
              <a:solidFill>
                <a:schemeClr val="dk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 sz="1400">
              <a:solidFill>
                <a:schemeClr val="dk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Bold"/>
              <a:buChar char="●"/>
            </a:pPr>
            <a:r>
              <a:rPr lang="en" sz="14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Point</a:t>
            </a: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-152375" y="1197975"/>
            <a:ext cx="9675000" cy="117300"/>
          </a:xfrm>
          <a:prstGeom prst="rect">
            <a:avLst/>
          </a:prstGeom>
          <a:solidFill>
            <a:srgbClr val="FEC5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EC55C"/>
              </a:solidFill>
            </a:endParaRPr>
          </a:p>
        </p:txBody>
      </p:sp>
      <p:pic>
        <p:nvPicPr>
          <p:cNvPr id="121" name="Google Shape;121;p21" descr="EKU Primary Logo"/>
          <p:cNvPicPr preferRelativeResize="0"/>
          <p:nvPr/>
        </p:nvPicPr>
        <p:blipFill rotWithShape="1">
          <a:blip r:embed="rId3">
            <a:alphaModFix/>
          </a:blip>
          <a:srcRect t="34155" b="34158"/>
          <a:stretch/>
        </p:blipFill>
        <p:spPr>
          <a:xfrm>
            <a:off x="8260205" y="4630525"/>
            <a:ext cx="672520" cy="21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2023 Eastern Kentucky University Brand Colors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861F41"/>
      </a:accent1>
      <a:accent2>
        <a:srgbClr val="DC582A"/>
      </a:accent2>
      <a:accent3>
        <a:srgbClr val="FFC658"/>
      </a:accent3>
      <a:accent4>
        <a:srgbClr val="E6A65D"/>
      </a:accent4>
      <a:accent5>
        <a:srgbClr val="009681"/>
      </a:accent5>
      <a:accent6>
        <a:srgbClr val="861F41"/>
      </a:accent6>
      <a:hlink>
        <a:srgbClr val="861F41"/>
      </a:hlink>
      <a:folHlink>
        <a:srgbClr val="861F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112</Words>
  <Application>Microsoft Macintosh PowerPoint</Application>
  <PresentationFormat>On-screen Show (16:9)</PresentationFormat>
  <Paragraphs>72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Barlow SemiBold</vt:lpstr>
      <vt:lpstr>Avenir</vt:lpstr>
      <vt:lpstr>Barlow</vt:lpstr>
      <vt:lpstr>Bebas Neue Bold</vt:lpstr>
      <vt:lpstr>Arial</vt:lpstr>
      <vt:lpstr>Barlow Medium</vt:lpstr>
      <vt:lpstr>Bebas Neue</vt:lpstr>
      <vt:lpstr>Simple Light</vt:lpstr>
      <vt:lpstr>EASTERN KENTUCKY UNIVERSITY</vt:lpstr>
      <vt:lpstr>TITLE</vt:lpstr>
      <vt:lpstr>SLIDE TITLE</vt:lpstr>
      <vt:lpstr>SLIDE TITLE</vt:lpstr>
      <vt:lpstr>SLIDE TITLE </vt:lpstr>
      <vt:lpstr>SLIDE TITLE</vt:lpstr>
      <vt:lpstr>SLIDE TITLE</vt:lpstr>
      <vt:lpstr>SLIDE TITLE</vt:lpstr>
      <vt:lpstr>SLIDE TITLE </vt:lpstr>
      <vt:lpstr>SLIDE TITLE</vt:lpstr>
      <vt:lpstr>SLIDE TITLE</vt:lpstr>
      <vt:lpstr>SLIDE TITLE </vt:lpstr>
      <vt:lpstr>SLIDE TITLE </vt:lpstr>
      <vt:lpstr>SLIDE TITLE </vt:lpstr>
      <vt:lpstr>SLIDE TITLe</vt:lpstr>
      <vt:lpstr>SLIDE TITLE</vt:lpstr>
      <vt:lpstr>QUESTIONS,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KENTUCKY UNIVERSITY</dc:title>
  <cp:lastModifiedBy>Collings, Erick</cp:lastModifiedBy>
  <cp:revision>3</cp:revision>
  <dcterms:modified xsi:type="dcterms:W3CDTF">2024-03-29T19:41:28Z</dcterms:modified>
</cp:coreProperties>
</file>